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0"/>
  </p:notesMasterIdLst>
  <p:handoutMasterIdLst>
    <p:handoutMasterId r:id="rId21"/>
  </p:handoutMasterIdLst>
  <p:sldIdLst>
    <p:sldId id="389" r:id="rId2"/>
    <p:sldId id="478" r:id="rId3"/>
    <p:sldId id="398" r:id="rId4"/>
    <p:sldId id="459" r:id="rId5"/>
    <p:sldId id="480" r:id="rId6"/>
    <p:sldId id="526" r:id="rId7"/>
    <p:sldId id="527" r:id="rId8"/>
    <p:sldId id="520" r:id="rId9"/>
    <p:sldId id="528" r:id="rId10"/>
    <p:sldId id="529" r:id="rId11"/>
    <p:sldId id="530" r:id="rId12"/>
    <p:sldId id="531" r:id="rId13"/>
    <p:sldId id="532" r:id="rId14"/>
    <p:sldId id="533" r:id="rId15"/>
    <p:sldId id="534" r:id="rId16"/>
    <p:sldId id="535" r:id="rId17"/>
    <p:sldId id="536" r:id="rId18"/>
    <p:sldId id="394" r:id="rId19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9AC"/>
    <a:srgbClr val="EC008C"/>
    <a:srgbClr val="DFEEC6"/>
    <a:srgbClr val="DEE1F1"/>
    <a:srgbClr val="959CCF"/>
    <a:srgbClr val="F15922"/>
    <a:srgbClr val="F0FBDD"/>
    <a:srgbClr val="FFD9D9"/>
    <a:srgbClr val="F8E4F1"/>
    <a:srgbClr val="F68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121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2-1-1(&#45936;&#51060;&#53552;%20&#51077;&#47141;).pptx#-1,4,PowerPoint &#54532;&#47112;&#51232;&#53580;&#51060;&#49496;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dirty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20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입력과 편집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입력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편집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40~45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1951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날짜는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일 단위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시간은 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시간 단위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775666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날짜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/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시간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데이터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41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문자와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숫자가 혼합된 데이터를 입력한 후 채우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기 핸들을 드래그하면 문자는 같은 데이터로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숫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자는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씩 증가하면서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채워짐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데이터에 숫자가 여러 개 있을 경우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 3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학년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반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가장 오른쪽에 있는 숫자만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씩 증가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혼합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데이터를 같은 데이터로 채우려면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[Ctrl]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누른 채 채우기 핸들을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01103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혼합 데이터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191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01103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혼합 데이터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55" y="2386694"/>
            <a:ext cx="7276289" cy="3501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203848" y="2834648"/>
            <a:ext cx="756000" cy="2808312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660231" y="2834648"/>
            <a:ext cx="756000" cy="2808312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65357" y="6165304"/>
            <a:ext cx="6595075" cy="442674"/>
          </a:xfrm>
          <a:prstGeom prst="roundRect">
            <a:avLst/>
          </a:prstGeom>
          <a:noFill/>
          <a:ln w="19050"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[Ctrl] </a:t>
            </a:r>
            <a:r>
              <a:rPr lang="ko-KR" altLang="en-US" sz="20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키를 </a:t>
            </a:r>
            <a:r>
              <a:rPr lang="ko-KR" altLang="en-US" sz="200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누른 상태에서 채우기 핸들을 드래그 한 </a:t>
            </a:r>
            <a:r>
              <a:rPr lang="ko-KR" altLang="en-US" sz="20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결과</a:t>
            </a:r>
            <a:endParaRPr lang="ko-KR" altLang="en-US" sz="20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" name="직선 화살표 연결선 6"/>
          <p:cNvCxnSpPr>
            <a:endCxn id="4" idx="2"/>
          </p:cNvCxnSpPr>
          <p:nvPr/>
        </p:nvCxnSpPr>
        <p:spPr>
          <a:xfrm flipV="1">
            <a:off x="3581848" y="5642960"/>
            <a:ext cx="0" cy="522344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>
          <a:xfrm flipV="1">
            <a:off x="7038231" y="5642960"/>
            <a:ext cx="0" cy="522344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969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에 사용자가 자주 사용하는 데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이터를 등록해 놓으면 채우기 핸들을 이용하여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등록한 순서대로 자동으로 입력할 수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사용자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지정 목록 데이터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199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파일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[Excel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고급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일반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항목의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편집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사용자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지정 목록 데이터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432" y="3640897"/>
            <a:ext cx="6300000" cy="293656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5209548" y="5782849"/>
            <a:ext cx="1378676" cy="288032"/>
          </a:xfrm>
          <a:prstGeom prst="rect">
            <a:avLst/>
          </a:prstGeom>
          <a:noFill/>
          <a:ln w="19050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763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목록 항목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[Enter]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누르거나 또는 쉼표로 구분하여 목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록을 입력한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74200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사용자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지정 목록 데이터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712" y="4077955"/>
            <a:ext cx="3060000" cy="237581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432" y="4119565"/>
            <a:ext cx="4320000" cy="233420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6670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범위로 지정한 셀 범위에 데이터를 일정한 간격으로 연속으로 채움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채우기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   )-[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계열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연속 데이터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대화 상자에서 방향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유형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단계 값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종료 값 등을 지정하고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26110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(6)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일정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간격으로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936" y="3558355"/>
            <a:ext cx="729574" cy="23346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776" y="4473688"/>
            <a:ext cx="2520000" cy="223054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803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설정한 단계 값에 맞는 데이터를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개 입력한 후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범위로 지정하고 채우기 핸들을 드래그하면 단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계 값만큼의 간격대로 데이터가 채워짐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426110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(6)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일정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간격으로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864" y="3964790"/>
            <a:ext cx="1260000" cy="26198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080" y="3964790"/>
            <a:ext cx="1260000" cy="2619875"/>
          </a:xfrm>
          <a:prstGeom prst="rect">
            <a:avLst/>
          </a:prstGeom>
        </p:spPr>
      </p:pic>
      <p:cxnSp>
        <p:nvCxnSpPr>
          <p:cNvPr id="13" name="직선 화살표 연결선 12"/>
          <p:cNvCxnSpPr/>
          <p:nvPr/>
        </p:nvCxnSpPr>
        <p:spPr>
          <a:xfrm>
            <a:off x="2471296" y="4518232"/>
            <a:ext cx="0" cy="1863096"/>
          </a:xfrm>
          <a:prstGeom prst="straightConnector1">
            <a:avLst/>
          </a:prstGeom>
          <a:ln w="19050">
            <a:solidFill>
              <a:srgbClr val="EC00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타원 14"/>
          <p:cNvSpPr/>
          <p:nvPr/>
        </p:nvSpPr>
        <p:spPr>
          <a:xfrm>
            <a:off x="2327296" y="4230232"/>
            <a:ext cx="288000" cy="288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른쪽 화살표 13"/>
          <p:cNvSpPr/>
          <p:nvPr/>
        </p:nvSpPr>
        <p:spPr>
          <a:xfrm>
            <a:off x="3410768" y="5085184"/>
            <a:ext cx="360000" cy="180000"/>
          </a:xfrm>
          <a:prstGeom prst="rightArrow">
            <a:avLst>
              <a:gd name="adj1" fmla="val 50000"/>
              <a:gd name="adj2" fmla="val 73259"/>
            </a:avLst>
          </a:prstGeom>
          <a:solidFill>
            <a:srgbClr val="A7A9A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555776" y="5445224"/>
            <a:ext cx="911096" cy="408623"/>
          </a:xfrm>
          <a:prstGeom prst="roundRect">
            <a:avLst/>
          </a:prstGeom>
          <a:noFill/>
          <a:ln w="19050">
            <a:solidFill>
              <a:srgbClr val="EC008C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800" smtClean="0">
                <a:solidFill>
                  <a:srgbClr val="EC008C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드래그</a:t>
            </a:r>
            <a:endParaRPr lang="ko-KR" altLang="en-US" sz="1800">
              <a:solidFill>
                <a:srgbClr val="EC008C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79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입력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편집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문자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 날짜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기타 데이터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의 입력 방법을 설명할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800000"/>
          </a:xfrm>
          <a:prstGeom prst="roundRect">
            <a:avLst>
              <a:gd name="adj" fmla="val 45936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096392"/>
            <a:ext cx="6840000" cy="1754326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입력 데이터의 수정</a:t>
            </a:r>
            <a:r>
              <a:rPr lang="en-US" altLang="ko-KR" b="1" spc="-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삭제 방법과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채우기 핸들의 이용 방법을 설명할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수정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셀에서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직접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수정할 셀을 선택한 후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[F2]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키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누르거나 더블 클릭하여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수식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입력줄에서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수정할 셀을 선택한 후 수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식 입력줄에 나타나 있는 데이터를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클릭하거나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범위로 지정하여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수정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</a:t>
            </a: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삭제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키보드를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이용한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삭제할 셀을 선택하고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[Del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ete]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키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바로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가기 메뉴의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내용 지우기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지우기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를 선택한 후 하위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메뉴에서 지우기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종류 선택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3573016"/>
            <a:ext cx="330740" cy="233464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26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43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171713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지우기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종류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440112" y="1052736"/>
            <a:ext cx="8280000" cy="5040000"/>
          </a:xfrm>
          <a:prstGeom prst="roundRect">
            <a:avLst>
              <a:gd name="adj" fmla="val 4326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60" smtClean="0">
                <a:solidFill>
                  <a:schemeClr val="tx1"/>
                </a:solidFill>
                <a:effectLst/>
              </a:rPr>
              <a:t>모두 </a:t>
            </a:r>
            <a:r>
              <a:rPr lang="ko-KR" altLang="en-US" sz="3000" spc="-160" smtClean="0">
                <a:solidFill>
                  <a:schemeClr val="tx1"/>
                </a:solidFill>
                <a:effectLst/>
              </a:rPr>
              <a:t>지우기</a:t>
            </a:r>
            <a:r>
              <a:rPr lang="en-US" altLang="ko-KR" sz="3000" spc="-160" smtClean="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 spc="-160">
                <a:solidFill>
                  <a:schemeClr val="tx1"/>
                </a:solidFill>
                <a:effectLst/>
              </a:rPr>
              <a:t>선택한 셀 데이터와 셀에 적용된 서식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까지 모두 지운다</a:t>
            </a:r>
            <a:r>
              <a:rPr lang="en-US" altLang="ko-KR" sz="300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40" smtClean="0">
                <a:solidFill>
                  <a:schemeClr val="tx1"/>
                </a:solidFill>
                <a:effectLst/>
              </a:rPr>
              <a:t>서식 </a:t>
            </a:r>
            <a:r>
              <a:rPr lang="ko-KR" altLang="en-US" sz="3000" spc="-140" smtClean="0">
                <a:solidFill>
                  <a:schemeClr val="tx1"/>
                </a:solidFill>
                <a:effectLst/>
              </a:rPr>
              <a:t>지우기</a:t>
            </a:r>
            <a:r>
              <a:rPr lang="en-US" altLang="ko-KR" sz="3000" spc="-140" smtClean="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 spc="-140" smtClean="0">
                <a:solidFill>
                  <a:schemeClr val="tx1"/>
                </a:solidFill>
                <a:effectLst/>
              </a:rPr>
              <a:t>선택한 </a:t>
            </a:r>
            <a:r>
              <a:rPr lang="ko-KR" altLang="en-US" sz="3000" spc="-140">
                <a:solidFill>
                  <a:schemeClr val="tx1"/>
                </a:solidFill>
                <a:effectLst/>
              </a:rPr>
              <a:t>셀의 데이터는 유지하고 적용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된 서식만 지운다</a:t>
            </a:r>
            <a:r>
              <a:rPr lang="en-US" altLang="ko-KR" sz="300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40" smtClean="0">
                <a:solidFill>
                  <a:schemeClr val="tx1"/>
                </a:solidFill>
                <a:effectLst/>
              </a:rPr>
              <a:t>내용 </a:t>
            </a:r>
            <a:r>
              <a:rPr lang="ko-KR" altLang="en-US" sz="3000" spc="-140" smtClean="0">
                <a:solidFill>
                  <a:schemeClr val="tx1"/>
                </a:solidFill>
                <a:effectLst/>
              </a:rPr>
              <a:t>지우기</a:t>
            </a:r>
            <a:r>
              <a:rPr lang="en-US" altLang="ko-KR" sz="3000" spc="-140" smtClean="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 spc="-140">
                <a:solidFill>
                  <a:schemeClr val="tx1"/>
                </a:solidFill>
                <a:effectLst/>
              </a:rPr>
              <a:t>선택한 셀의 데이터만 지우고 적용된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 서식은 유지한다</a:t>
            </a:r>
            <a:r>
              <a:rPr lang="en-US" altLang="ko-KR" sz="300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40" smtClean="0">
                <a:solidFill>
                  <a:schemeClr val="tx1"/>
                </a:solidFill>
                <a:effectLst/>
              </a:rPr>
              <a:t>메모 </a:t>
            </a:r>
            <a:r>
              <a:rPr lang="ko-KR" altLang="en-US" sz="3000" spc="-40" smtClean="0">
                <a:solidFill>
                  <a:schemeClr val="tx1"/>
                </a:solidFill>
                <a:effectLst/>
              </a:rPr>
              <a:t>지우기</a:t>
            </a:r>
            <a:r>
              <a:rPr lang="en-US" altLang="ko-KR" sz="3000" spc="-40" smtClean="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 spc="-40" smtClean="0">
                <a:solidFill>
                  <a:schemeClr val="tx1"/>
                </a:solidFill>
                <a:effectLst/>
              </a:rPr>
              <a:t>선택한 </a:t>
            </a:r>
            <a:r>
              <a:rPr lang="ko-KR" altLang="en-US" sz="3000" spc="-40">
                <a:solidFill>
                  <a:schemeClr val="tx1"/>
                </a:solidFill>
                <a:effectLst/>
              </a:rPr>
              <a:t>셀에 연결된 메모만 지운다</a:t>
            </a:r>
            <a:r>
              <a:rPr lang="en-US" altLang="ko-KR" sz="3000" spc="-4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90" smtClean="0">
                <a:solidFill>
                  <a:schemeClr val="tx1"/>
                </a:solidFill>
                <a:effectLst/>
              </a:rPr>
              <a:t>하이퍼링크 </a:t>
            </a:r>
            <a:r>
              <a:rPr lang="ko-KR" altLang="en-US" sz="3000" spc="-90">
                <a:solidFill>
                  <a:schemeClr val="tx1"/>
                </a:solidFill>
                <a:effectLst/>
              </a:rPr>
              <a:t>해제</a:t>
            </a:r>
            <a:r>
              <a:rPr lang="en-US" altLang="ko-KR" sz="3000" spc="-90">
                <a:solidFill>
                  <a:schemeClr val="tx1"/>
                </a:solidFill>
                <a:effectLst/>
              </a:rPr>
              <a:t>/</a:t>
            </a:r>
            <a:r>
              <a:rPr lang="ko-KR" altLang="en-US" sz="3000" spc="-90" smtClean="0">
                <a:solidFill>
                  <a:schemeClr val="tx1"/>
                </a:solidFill>
                <a:effectLst/>
              </a:rPr>
              <a:t>제거</a:t>
            </a:r>
            <a:r>
              <a:rPr lang="en-US" altLang="ko-KR" sz="3000" spc="-90" smtClean="0">
                <a:solidFill>
                  <a:schemeClr val="tx1"/>
                </a:solidFill>
                <a:effectLst/>
              </a:rPr>
              <a:t>: </a:t>
            </a:r>
            <a:r>
              <a:rPr lang="en-US" altLang="ko-KR" sz="3000" spc="-90">
                <a:solidFill>
                  <a:schemeClr val="tx1"/>
                </a:solidFill>
                <a:effectLst/>
              </a:rPr>
              <a:t>‘</a:t>
            </a:r>
            <a:r>
              <a:rPr lang="ko-KR" altLang="en-US" sz="3000" spc="-90">
                <a:solidFill>
                  <a:schemeClr val="tx1"/>
                </a:solidFill>
                <a:effectLst/>
              </a:rPr>
              <a:t>해제’는 선택한 셀의 하이</a:t>
            </a:r>
            <a:r>
              <a:rPr lang="ko-KR" altLang="en-US" sz="3000" spc="-50">
                <a:solidFill>
                  <a:schemeClr val="tx1"/>
                </a:solidFill>
                <a:effectLst/>
              </a:rPr>
              <a:t>퍼링크만 해제하며</a:t>
            </a:r>
            <a:r>
              <a:rPr lang="en-US" altLang="ko-KR" sz="3000" spc="-50">
                <a:solidFill>
                  <a:schemeClr val="tx1"/>
                </a:solidFill>
                <a:effectLst/>
              </a:rPr>
              <a:t>, ‘</a:t>
            </a:r>
            <a:r>
              <a:rPr lang="ko-KR" altLang="en-US" sz="3000" spc="-50" smtClean="0">
                <a:solidFill>
                  <a:schemeClr val="tx1"/>
                </a:solidFill>
                <a:effectLst/>
              </a:rPr>
              <a:t>제거</a:t>
            </a:r>
            <a:r>
              <a:rPr lang="ko-KR" altLang="en-US" sz="3000" spc="-50">
                <a:solidFill>
                  <a:schemeClr val="tx1"/>
                </a:solidFill>
                <a:effectLst/>
              </a:rPr>
              <a:t>’는 선택한 </a:t>
            </a:r>
            <a:r>
              <a:rPr lang="ko-KR" altLang="en-US" sz="3000" spc="-50" smtClean="0">
                <a:solidFill>
                  <a:schemeClr val="tx1"/>
                </a:solidFill>
                <a:effectLst/>
              </a:rPr>
              <a:t>셀의</a:t>
            </a:r>
            <a:r>
              <a:rPr lang="en-US" altLang="ko-KR" sz="3000" spc="-50" smtClean="0">
                <a:solidFill>
                  <a:schemeClr val="tx1"/>
                </a:solidFill>
                <a:effectLst/>
              </a:rPr>
              <a:t/>
            </a:r>
            <a:br>
              <a:rPr lang="en-US" altLang="ko-KR" sz="3000" spc="-50" smtClean="0">
                <a:solidFill>
                  <a:schemeClr val="tx1"/>
                </a:solidFill>
                <a:effectLst/>
              </a:rPr>
            </a:br>
            <a:r>
              <a:rPr lang="ko-KR" altLang="en-US" sz="3000" spc="-50" smtClean="0">
                <a:solidFill>
                  <a:schemeClr val="tx1"/>
                </a:solidFill>
                <a:effectLst/>
              </a:rPr>
              <a:t>하이퍼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링크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서식까지 제거한다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. </a:t>
            </a:r>
            <a:endParaRPr lang="ko-KR" altLang="en-US" sz="3000">
              <a:solidFill>
                <a:schemeClr val="tx1"/>
              </a:solidFill>
              <a:effectLst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895" y="5238344"/>
            <a:ext cx="1575881" cy="146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4272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많은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양의 데이터나 일정한 규칙의 데이터를 보다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손쉽게 입력하기 위한 방법으로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반복하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거나 일정한 값으로 증가하면서 채우는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셀 포인터 오른쪽 하단에 표시되는 작은 사각형 모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양의 채우기 핸들에 마우스 포인터를 놓으면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‘ 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모양      채우기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핸들을 상하좌우로 원하는 만큼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드래그하면 입력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데이터의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종류에 따라 자동으로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데이터가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ko-KR" altLang="en-US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1700312" y="441200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296" y="3942200"/>
            <a:ext cx="180000" cy="18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32" y="5647534"/>
            <a:ext cx="2340000" cy="8729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6" name="타원 5"/>
          <p:cNvSpPr/>
          <p:nvPr/>
        </p:nvSpPr>
        <p:spPr>
          <a:xfrm>
            <a:off x="7551792" y="6103048"/>
            <a:ext cx="288000" cy="288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244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문자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데이터를 입력한 후 채우기 핸들을 드래그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하면 같은 데이터가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채워짐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에 등록되어 있는 데이터의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경우 채우기 핸들을 드래그하면 해당 데이터로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채워짐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사용자 지정 목록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에 기본적으로 등록되어 있는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데이터라도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[Ctrl]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키를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누른 채 채우기 핸들을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드래그하면 같은 데이터가 연속으로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채워짐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389561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문자 데이터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30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숫자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데이터를 입력한 후 채우기 핸들을 드래그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하면 같은 데이터가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채워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짐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숫자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데이터를 입력한 후 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[Ctrl]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누른 채 채우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기 핸들을 드래그하면 값이 증가하면서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채워짐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6564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채우기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389561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숫자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데이터 채우기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편집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6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7953</TotalTime>
  <Words>690</Words>
  <Application>Microsoft Office PowerPoint</Application>
  <PresentationFormat>화면 슬라이드 쇼(4:3)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772</cp:revision>
  <dcterms:created xsi:type="dcterms:W3CDTF">2010-03-30T01:48:18Z</dcterms:created>
  <dcterms:modified xsi:type="dcterms:W3CDTF">2022-03-03T05:22:26Z</dcterms:modified>
</cp:coreProperties>
</file>